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74</Words>
  <Application>Microsoft Office PowerPoint</Application>
  <PresentationFormat>Widescreen</PresentationFormat>
  <Paragraphs>19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Team Clothing  All clothing has KTS logo included  Personalised with your + horse name + £6.00 per item  Please message your order to ktstrec@gmail.com </vt:lpstr>
      <vt:lpstr>Ladies Polo Shirt</vt:lpstr>
      <vt:lpstr>Mens Polo Shirt</vt:lpstr>
      <vt:lpstr>Soft Shell Jacket</vt:lpstr>
      <vt:lpstr>Hoodie</vt:lpstr>
      <vt:lpstr>Zip Up Hoodie</vt:lpstr>
      <vt:lpstr>Sweatshirt</vt:lpstr>
      <vt:lpstr>Baseball Cap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Clothing  All clothing has KTS logo included  Personalised with your + horse name + £6.00 per item  Please message your order to ktstrec@gmail.com </dc:title>
  <dc:creator>Hughes, Angela</dc:creator>
  <cp:lastModifiedBy>Angela Hughes</cp:lastModifiedBy>
  <cp:revision>3</cp:revision>
  <dcterms:created xsi:type="dcterms:W3CDTF">2023-04-08T13:39:22Z</dcterms:created>
  <dcterms:modified xsi:type="dcterms:W3CDTF">2025-06-21T20:17:50Z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fa3bcc5-af7f-4e3c-8d4c-726a9a6f8de8_Enabled">
    <vt:lpwstr>true</vt:lpwstr>
  </property>
  <property fmtid="{D5CDD505-2E9C-101B-9397-08002B2CF9AE}" pid="3" name="MSIP_Label_bfa3bcc5-af7f-4e3c-8d4c-726a9a6f8de8_SetDate">
    <vt:lpwstr>2023-04-08T13:39:23Z</vt:lpwstr>
  </property>
  <property fmtid="{D5CDD505-2E9C-101B-9397-08002B2CF9AE}" pid="4" name="MSIP_Label_bfa3bcc5-af7f-4e3c-8d4c-726a9a6f8de8_Method">
    <vt:lpwstr>Standard</vt:lpwstr>
  </property>
  <property fmtid="{D5CDD505-2E9C-101B-9397-08002B2CF9AE}" pid="5" name="MSIP_Label_bfa3bcc5-af7f-4e3c-8d4c-726a9a6f8de8_Name">
    <vt:lpwstr>bfa3bcc5-af7f-4e3c-8d4c-726a9a6f8de8</vt:lpwstr>
  </property>
  <property fmtid="{D5CDD505-2E9C-101B-9397-08002B2CF9AE}" pid="6" name="MSIP_Label_bfa3bcc5-af7f-4e3c-8d4c-726a9a6f8de8_SiteId">
    <vt:lpwstr>3928808b-8a46-426b-8f87-051a36bb2f91</vt:lpwstr>
  </property>
  <property fmtid="{D5CDD505-2E9C-101B-9397-08002B2CF9AE}" pid="7" name="MSIP_Label_bfa3bcc5-af7f-4e3c-8d4c-726a9a6f8de8_ActionId">
    <vt:lpwstr>139d576b-2e5a-4521-b409-49e479913433</vt:lpwstr>
  </property>
  <property fmtid="{D5CDD505-2E9C-101B-9397-08002B2CF9AE}" pid="8" name="MSIP_Label_bfa3bcc5-af7f-4e3c-8d4c-726a9a6f8de8_ContentBits">
    <vt:lpwstr>0</vt:lpwstr>
  </property>
</Properties>
</file>